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IN"/>
              <a:t>Real estate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123</c:v>
                </c:pt>
                <c:pt idx="1">
                  <c:v>109</c:v>
                </c:pt>
                <c:pt idx="2">
                  <c:v>124</c:v>
                </c:pt>
                <c:pt idx="3">
                  <c:v>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55-4309-96C1-B46B358E795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121</c:v>
                </c:pt>
                <c:pt idx="1">
                  <c:v>140</c:v>
                </c:pt>
                <c:pt idx="2">
                  <c:v>134</c:v>
                </c:pt>
                <c:pt idx="3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55-4309-96C1-B46B358E795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111</c:v>
                </c:pt>
                <c:pt idx="1">
                  <c:v>132</c:v>
                </c:pt>
                <c:pt idx="2">
                  <c:v>134</c:v>
                </c:pt>
                <c:pt idx="3">
                  <c:v>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55-4309-96C1-B46B358E79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0528383"/>
        <c:axId val="82576175"/>
      </c:barChart>
      <c:catAx>
        <c:axId val="140528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576175"/>
        <c:crosses val="autoZero"/>
        <c:auto val="1"/>
        <c:lblAlgn val="ctr"/>
        <c:lblOffset val="100"/>
        <c:noMultiLvlLbl val="0"/>
      </c:catAx>
      <c:valAx>
        <c:axId val="82576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52838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IN" sz="1600" dirty="0" smtClean="0"/>
              <a:t>One Year Projection</a:t>
            </a:r>
            <a:endParaRPr lang="en-IN" sz="16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Area 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C87-4D88-9A48-C8E30C9ABBA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C87-4D88-9A48-C8E30C9ABBA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C87-4D88-9A48-C8E30C9ABBA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C87-4D88-9A48-C8E30C9ABBA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C87-4D88-9A48-C8E30C9ABBA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C87-4D88-9A48-C8E30C9ABBA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C87-4D88-9A48-C8E30C9ABBA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9C87-4D88-9A48-C8E30C9ABBA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9C87-4D88-9A48-C8E30C9ABBA1}"/>
              </c:ext>
            </c:extLst>
          </c:dPt>
          <c:cat>
            <c:numRef>
              <c:f>Sheet1!$A$2:$A$10</c:f>
              <c:numCache>
                <c:formatCode>m/d/yyyy</c:formatCode>
                <c:ptCount val="9"/>
                <c:pt idx="0">
                  <c:v>45413</c:v>
                </c:pt>
                <c:pt idx="1">
                  <c:v>45445</c:v>
                </c:pt>
                <c:pt idx="2">
                  <c:v>45476</c:v>
                </c:pt>
                <c:pt idx="3">
                  <c:v>45508</c:v>
                </c:pt>
                <c:pt idx="4">
                  <c:v>45540</c:v>
                </c:pt>
                <c:pt idx="5">
                  <c:v>45541</c:v>
                </c:pt>
                <c:pt idx="6">
                  <c:v>45542</c:v>
                </c:pt>
                <c:pt idx="7">
                  <c:v>45543</c:v>
                </c:pt>
                <c:pt idx="8" formatCode="dd/mm/yyyy">
                  <c:v>45544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12</c:v>
                </c:pt>
                <c:pt idx="1">
                  <c:v>12</c:v>
                </c:pt>
                <c:pt idx="2">
                  <c:v>18</c:v>
                </c:pt>
                <c:pt idx="3">
                  <c:v>23</c:v>
                </c:pt>
                <c:pt idx="4">
                  <c:v>43</c:v>
                </c:pt>
                <c:pt idx="5">
                  <c:v>33</c:v>
                </c:pt>
                <c:pt idx="6">
                  <c:v>32</c:v>
                </c:pt>
                <c:pt idx="7">
                  <c:v>22</c:v>
                </c:pt>
                <c:pt idx="8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5E-42A0-B9B1-9A27101B09A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Area 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9C87-4D88-9A48-C8E30C9ABBA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9C87-4D88-9A48-C8E30C9ABBA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9C87-4D88-9A48-C8E30C9ABBA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9C87-4D88-9A48-C8E30C9ABBA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9C87-4D88-9A48-C8E30C9ABBA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9C87-4D88-9A48-C8E30C9ABBA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9C87-4D88-9A48-C8E30C9ABBA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9C87-4D88-9A48-C8E30C9ABBA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9C87-4D88-9A48-C8E30C9ABBA1}"/>
              </c:ext>
            </c:extLst>
          </c:dPt>
          <c:cat>
            <c:numRef>
              <c:f>Sheet1!$A$2:$A$10</c:f>
              <c:numCache>
                <c:formatCode>m/d/yyyy</c:formatCode>
                <c:ptCount val="9"/>
                <c:pt idx="0">
                  <c:v>45413</c:v>
                </c:pt>
                <c:pt idx="1">
                  <c:v>45445</c:v>
                </c:pt>
                <c:pt idx="2">
                  <c:v>45476</c:v>
                </c:pt>
                <c:pt idx="3">
                  <c:v>45508</c:v>
                </c:pt>
                <c:pt idx="4">
                  <c:v>45540</c:v>
                </c:pt>
                <c:pt idx="5">
                  <c:v>45541</c:v>
                </c:pt>
                <c:pt idx="6">
                  <c:v>45542</c:v>
                </c:pt>
                <c:pt idx="7">
                  <c:v>45543</c:v>
                </c:pt>
                <c:pt idx="8" formatCode="dd/mm/yyyy">
                  <c:v>45544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23</c:v>
                </c:pt>
                <c:pt idx="1">
                  <c:v>43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  <c:pt idx="5">
                  <c:v>38</c:v>
                </c:pt>
                <c:pt idx="6">
                  <c:v>40</c:v>
                </c:pt>
                <c:pt idx="7">
                  <c:v>32</c:v>
                </c:pt>
                <c:pt idx="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5E-42A0-B9B1-9A27101B09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5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D260C-B179-473E-8CB0-1E907CD129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4A9A6-9AA5-467B-AFB4-0C9D9F200C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C2F66-DD20-4286-9773-C89591FCE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3AD9-6AEB-4328-AB74-A8B2345B7A53}" type="datetimeFigureOut">
              <a:rPr lang="en-IN" smtClean="0"/>
              <a:t>29-11-2024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3969A-B573-4493-8742-B7EE8DCA5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5AADF-9CC2-4423-82AB-7630E8D12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1D1C-3AC1-42AE-AAA0-59223C224F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9361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D483D-E99D-4E75-AFF9-1AB8C2767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A6BE98-A843-485B-8C9B-6755945ED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DC70E-A0A5-4BAB-BB5E-79943DCA2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3AD9-6AEB-4328-AB74-A8B2345B7A53}" type="datetimeFigureOut">
              <a:rPr lang="en-IN" smtClean="0"/>
              <a:t>29-11-2024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14F9E-95FA-4D52-BD64-2BB009E29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0DCE0-ED8A-49D0-B8EC-3EC968EF9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1D1C-3AC1-42AE-AAA0-59223C224F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96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62FAA1-4FB2-4C4F-BC22-9A718B8D2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83C12C-E308-401F-BC5F-EAFAD09CA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7B8EE-AEA7-4AC0-A3CC-3C01913E5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3AD9-6AEB-4328-AB74-A8B2345B7A53}" type="datetimeFigureOut">
              <a:rPr lang="en-IN" smtClean="0"/>
              <a:t>29-11-2024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BABCB-9255-43B9-8F3D-BDA3977BE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F82D6-1AE6-46FF-AF4B-D8F7792A9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1D1C-3AC1-42AE-AAA0-59223C224F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846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9E9-DEE8-46B2-A1DB-AFCE1F421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7C35A-D520-484E-9F9A-3C3DE7044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0643D-EA64-4DC1-A86C-0BA66E1D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3AD9-6AEB-4328-AB74-A8B2345B7A53}" type="datetimeFigureOut">
              <a:rPr lang="en-IN" smtClean="0"/>
              <a:t>29-11-2024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FAFF5-EF71-4139-84D3-B8437453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49490-1384-4C94-A208-FB1D03167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1D1C-3AC1-42AE-AAA0-59223C224F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227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2B6D5-16B2-48F0-A428-48E33F56D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DBD09-933F-463F-AE0E-B6138D4DD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41DA1-3855-4251-A47A-3EE3D8C88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3AD9-6AEB-4328-AB74-A8B2345B7A53}" type="datetimeFigureOut">
              <a:rPr lang="en-IN" smtClean="0"/>
              <a:t>29-11-2024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A10C4-0357-43E7-8502-E81EBA63B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951CF-22A2-4911-8434-192A4BDE4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1D1C-3AC1-42AE-AAA0-59223C224F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8315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5E02A-D2C9-410E-91F0-65B10737A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5199F-4A76-4D77-9713-9C6C706FFA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853D2D-90EB-404C-AF8F-BED0A5AE1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FD274-F90A-4E90-B18F-F780C727B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3AD9-6AEB-4328-AB74-A8B2345B7A53}" type="datetimeFigureOut">
              <a:rPr lang="en-IN" smtClean="0"/>
              <a:t>29-11-2024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A51B96-4ECC-4C83-A4F3-910764CF1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1C690D-8F15-40AD-A4D4-C7369F00E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1D1C-3AC1-42AE-AAA0-59223C224F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6329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A3DD8-782F-4C31-9087-B123382AD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B2CFB-042E-4DC0-A1B7-719E98E18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4D78A8-39AF-427E-BB80-7211CB2C5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535CCD-65DB-49CF-BD5A-2564E04E81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3F9C7D-BE52-4364-8CF5-1D1D9C4773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7565B0-FA44-4222-9FF9-14BEC61E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3AD9-6AEB-4328-AB74-A8B2345B7A53}" type="datetimeFigureOut">
              <a:rPr lang="en-IN" smtClean="0"/>
              <a:t>29-11-2024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27B24E-E983-4583-98C0-76EF48DE1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490944-FCB3-4602-9926-929BCEB3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1D1C-3AC1-42AE-AAA0-59223C224F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492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F979-4B9A-4FCB-A8F0-D65801FF9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9ED3B7-8E5A-439C-BD35-387A92EA8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3AD9-6AEB-4328-AB74-A8B2345B7A53}" type="datetimeFigureOut">
              <a:rPr lang="en-IN" smtClean="0"/>
              <a:t>29-11-2024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6EC254-A61E-4FB1-9035-F0C549FED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63A7E2-C7F7-4FF8-A024-FC137B137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1D1C-3AC1-42AE-AAA0-59223C224F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9069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3EE15D-F1E4-46FE-A283-13CDFB6AE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3AD9-6AEB-4328-AB74-A8B2345B7A53}" type="datetimeFigureOut">
              <a:rPr lang="en-IN" smtClean="0"/>
              <a:t>29-11-2024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858FF1-194D-4732-B7D0-1617B6161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5CBB0-D403-41CA-A329-B4E0D9FC7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1D1C-3AC1-42AE-AAA0-59223C224F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038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50F07-21B0-4E02-B469-F5218D40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D7130-E6AF-4AA1-939D-DBDB526CB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346A6E-6CBD-4D82-AB5C-46A39C3F7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998755-0785-48D7-9658-887163F3C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3AD9-6AEB-4328-AB74-A8B2345B7A53}" type="datetimeFigureOut">
              <a:rPr lang="en-IN" smtClean="0"/>
              <a:t>29-11-2024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1EA0AD-F303-486C-B07F-34403D31A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9A801-A274-4E16-A7D9-5BBCA8906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1D1C-3AC1-42AE-AAA0-59223C224F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067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F92E1-936C-4192-B61D-60DE48C6C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186BF5-2AA6-4592-A49D-6338F5180B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EE933-264A-4ABF-949A-11119BBC5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2DFADE-5A2B-45E6-A172-C2EE8AB0F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3AD9-6AEB-4328-AB74-A8B2345B7A53}" type="datetimeFigureOut">
              <a:rPr lang="en-IN" smtClean="0"/>
              <a:t>29-11-2024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54FE4-EC7B-41D1-9A19-EA9C3E6C2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645EAD-449E-4E3F-9B7E-BA6ACDF5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1D1C-3AC1-42AE-AAA0-59223C224F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575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12F6FD-5108-49F8-A6B5-893A1698C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8A4E6-45EE-4283-BE05-B21499EAC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AB643-CD99-441B-BF14-A0BC2D085B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33AD9-6AEB-4328-AB74-A8B2345B7A53}" type="datetimeFigureOut">
              <a:rPr lang="en-IN" smtClean="0"/>
              <a:t>29-11-2024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0E058-E9DE-42E0-8807-40A9E14D7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25586-0E4F-4943-9C30-2E74356FDE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31D1C-3AC1-42AE-AAA0-59223C224F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922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65E8F8-3BF1-4606-95C9-9CD4CB5F62CC}"/>
              </a:ext>
            </a:extLst>
          </p:cNvPr>
          <p:cNvSpPr/>
          <p:nvPr/>
        </p:nvSpPr>
        <p:spPr>
          <a:xfrm>
            <a:off x="469900" y="838200"/>
            <a:ext cx="2743200" cy="2743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D2FD2C-79E4-456E-BB94-EACF6D4357DB}"/>
              </a:ext>
            </a:extLst>
          </p:cNvPr>
          <p:cNvSpPr/>
          <p:nvPr/>
        </p:nvSpPr>
        <p:spPr>
          <a:xfrm>
            <a:off x="3221629" y="848680"/>
            <a:ext cx="2743200" cy="27432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2334B7-4DC3-4B68-88D0-9649E80FA3C6}"/>
              </a:ext>
            </a:extLst>
          </p:cNvPr>
          <p:cNvSpPr/>
          <p:nvPr/>
        </p:nvSpPr>
        <p:spPr>
          <a:xfrm>
            <a:off x="8701015" y="853726"/>
            <a:ext cx="2743200" cy="27432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47E89A-9E20-4CEA-A6ED-CD06F6FDA124}"/>
              </a:ext>
            </a:extLst>
          </p:cNvPr>
          <p:cNvSpPr/>
          <p:nvPr/>
        </p:nvSpPr>
        <p:spPr>
          <a:xfrm>
            <a:off x="6029014" y="3574495"/>
            <a:ext cx="5473700" cy="2692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4" name="Chart 43">
            <a:extLst>
              <a:ext uri="{FF2B5EF4-FFF2-40B4-BE49-F238E27FC236}">
                <a16:creationId xmlns:a16="http://schemas.microsoft.com/office/drawing/2014/main" id="{764AC4A5-1526-493E-B7ED-2AB038FC8D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0075942"/>
              </p:ext>
            </p:extLst>
          </p:nvPr>
        </p:nvGraphicFramePr>
        <p:xfrm>
          <a:off x="475607" y="3596926"/>
          <a:ext cx="5553407" cy="2669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A0AA053F-7FA9-4886-94CC-B6028A7C8DE1}"/>
              </a:ext>
            </a:extLst>
          </p:cNvPr>
          <p:cNvGrpSpPr/>
          <p:nvPr/>
        </p:nvGrpSpPr>
        <p:grpSpPr>
          <a:xfrm>
            <a:off x="3308350" y="1169479"/>
            <a:ext cx="2569757" cy="1968541"/>
            <a:chOff x="530429" y="4051300"/>
            <a:chExt cx="2569757" cy="1968541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60242AA-6BFF-404F-812E-4E070A6B7FA1}"/>
                </a:ext>
              </a:extLst>
            </p:cNvPr>
            <p:cNvSpPr txBox="1"/>
            <p:nvPr/>
          </p:nvSpPr>
          <p:spPr>
            <a:xfrm>
              <a:off x="530429" y="4051300"/>
              <a:ext cx="2569757" cy="16927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New Visitors in this </a:t>
              </a:r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months</a:t>
              </a:r>
            </a:p>
            <a:p>
              <a:pPr algn="ctr"/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,000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IN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D2968B8-7D9A-4F74-AA72-EAE13D7670FB}"/>
                </a:ext>
              </a:extLst>
            </p:cNvPr>
            <p:cNvGrpSpPr/>
            <p:nvPr/>
          </p:nvGrpSpPr>
          <p:grpSpPr>
            <a:xfrm>
              <a:off x="1305720" y="5686466"/>
              <a:ext cx="1019175" cy="333375"/>
              <a:chOff x="1388848" y="5791241"/>
              <a:chExt cx="1019175" cy="333375"/>
            </a:xfrm>
          </p:grpSpPr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3F1B26C2-09DA-41FD-96E4-136BD4319602}"/>
                  </a:ext>
                </a:extLst>
              </p:cNvPr>
              <p:cNvSpPr/>
              <p:nvPr/>
            </p:nvSpPr>
            <p:spPr>
              <a:xfrm>
                <a:off x="1388848" y="5791241"/>
                <a:ext cx="1019175" cy="333375"/>
              </a:xfrm>
              <a:prstGeom prst="roundRect">
                <a:avLst>
                  <a:gd name="adj" fmla="val 50000"/>
                </a:avLst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" name="Isosceles Triangle 50">
                <a:extLst>
                  <a:ext uri="{FF2B5EF4-FFF2-40B4-BE49-F238E27FC236}">
                    <a16:creationId xmlns:a16="http://schemas.microsoft.com/office/drawing/2014/main" id="{81EFA664-BA6C-479C-AEA3-E46923E24C42}"/>
                  </a:ext>
                </a:extLst>
              </p:cNvPr>
              <p:cNvSpPr/>
              <p:nvPr/>
            </p:nvSpPr>
            <p:spPr>
              <a:xfrm>
                <a:off x="1609658" y="5885376"/>
                <a:ext cx="154686" cy="133350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C498DE6-DFAD-4CC9-B007-85CDFC15010B}"/>
                  </a:ext>
                </a:extLst>
              </p:cNvPr>
              <p:cNvSpPr txBox="1"/>
              <p:nvPr/>
            </p:nvSpPr>
            <p:spPr>
              <a:xfrm>
                <a:off x="1706830" y="5821246"/>
                <a:ext cx="68202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1%</a:t>
                </a:r>
                <a:endParaRPr lang="en-IN" sz="1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D53B08D2-3224-4463-9D7C-22916929859B}"/>
              </a:ext>
            </a:extLst>
          </p:cNvPr>
          <p:cNvSpPr txBox="1"/>
          <p:nvPr/>
        </p:nvSpPr>
        <p:spPr>
          <a:xfrm>
            <a:off x="348611" y="187597"/>
            <a:ext cx="11494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Rockwell" panose="02060603020205020403" pitchFamily="18" charset="0"/>
                <a:cs typeface="Arial" panose="020B0604020202020204" pitchFamily="34" charset="0"/>
              </a:rPr>
              <a:t>REAL ESTATE </a:t>
            </a:r>
            <a:r>
              <a:rPr lang="en-US" sz="2800" b="1" dirty="0" smtClean="0">
                <a:latin typeface="Rockwell" panose="02060603020205020403" pitchFamily="18" charset="0"/>
                <a:cs typeface="Arial" panose="020B0604020202020204" pitchFamily="34" charset="0"/>
              </a:rPr>
              <a:t>DASHBOARD</a:t>
            </a:r>
            <a:endParaRPr lang="en-IN" sz="2800" b="1" dirty="0"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AEA3607-1A76-43DC-AAC3-61646DC39B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720778"/>
              </p:ext>
            </p:extLst>
          </p:nvPr>
        </p:nvGraphicFramePr>
        <p:xfrm>
          <a:off x="6245965" y="3725594"/>
          <a:ext cx="5334537" cy="2222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F60242AA-6BFF-404F-812E-4E070A6B7FA1}"/>
              </a:ext>
            </a:extLst>
          </p:cNvPr>
          <p:cNvSpPr txBox="1"/>
          <p:nvPr/>
        </p:nvSpPr>
        <p:spPr>
          <a:xfrm>
            <a:off x="577851" y="1103299"/>
            <a:ext cx="2569757" cy="21236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Successfully Completed Lead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D2FD2C-79E4-456E-BB94-EACF6D4357DB}"/>
              </a:ext>
            </a:extLst>
          </p:cNvPr>
          <p:cNvSpPr/>
          <p:nvPr/>
        </p:nvSpPr>
        <p:spPr>
          <a:xfrm>
            <a:off x="5951226" y="845027"/>
            <a:ext cx="2743200" cy="2743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60242AA-6BFF-404F-812E-4E070A6B7FA1}"/>
              </a:ext>
            </a:extLst>
          </p:cNvPr>
          <p:cNvSpPr txBox="1"/>
          <p:nvPr/>
        </p:nvSpPr>
        <p:spPr>
          <a:xfrm>
            <a:off x="5964828" y="1177578"/>
            <a:ext cx="2569757" cy="20005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Covered</a:t>
            </a:r>
          </a:p>
          <a:p>
            <a:pPr algn="ctr"/>
            <a:endParaRPr lang="en-US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2400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60242AA-6BFF-404F-812E-4E070A6B7FA1}"/>
              </a:ext>
            </a:extLst>
          </p:cNvPr>
          <p:cNvSpPr txBox="1"/>
          <p:nvPr/>
        </p:nvSpPr>
        <p:spPr>
          <a:xfrm>
            <a:off x="8854266" y="1265900"/>
            <a:ext cx="2569757" cy="16927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New leads in the progress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414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lien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EA7ED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30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PANDA</cp:lastModifiedBy>
  <cp:revision>11</cp:revision>
  <dcterms:created xsi:type="dcterms:W3CDTF">2018-12-26T04:43:52Z</dcterms:created>
  <dcterms:modified xsi:type="dcterms:W3CDTF">2024-11-29T13:36:57Z</dcterms:modified>
</cp:coreProperties>
</file>