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154C8-801F-4F85-A16E-25DB4CA5550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97152-DDC3-47C9-80D1-175FE9E9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9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1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2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7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8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7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9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8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1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F591B-00E4-4726-88D0-974DC8CCF2EC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C5333-1C01-4645-9944-1F2A098C4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9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8" Type="http://schemas.openxmlformats.org/officeDocument/2006/relationships/image" Target="../media/image9.svg"/><Relationship Id="rId3" Type="http://schemas.openxmlformats.org/officeDocument/2006/relationships/image" Target="../media/image1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6" Type="http://schemas.openxmlformats.org/officeDocument/2006/relationships/image" Target="../media/image7.svg"/><Relationship Id="rId15" Type="http://schemas.microsoft.com/office/2007/relationships/hdphoto" Target="../media/hdphoto1.wdp"/><Relationship Id="rId10" Type="http://schemas.openxmlformats.org/officeDocument/2006/relationships/image" Target="../media/image11.svg"/><Relationship Id="rId4" Type="http://schemas.openxmlformats.org/officeDocument/2006/relationships/image" Target="../media/image2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276E1EA1-349D-2D18-781E-2A61DAAB0F66}"/>
              </a:ext>
            </a:extLst>
          </p:cNvPr>
          <p:cNvSpPr/>
          <p:nvPr/>
        </p:nvSpPr>
        <p:spPr>
          <a:xfrm>
            <a:off x="3707283" y="3253848"/>
            <a:ext cx="505098" cy="505098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0E340A-1A08-E1AE-8BED-A9858DF302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0"/>
            <a:ext cx="3501081" cy="6858000"/>
          </a:xfrm>
          <a:prstGeom prst="rect">
            <a:avLst/>
          </a:prstGeom>
          <a:solidFill>
            <a:srgbClr val="C155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A9CF2AD-F307-FB71-610F-AC0D6D6753D1}"/>
              </a:ext>
            </a:extLst>
          </p:cNvPr>
          <p:cNvSpPr txBox="1"/>
          <p:nvPr/>
        </p:nvSpPr>
        <p:spPr>
          <a:xfrm>
            <a:off x="4258985" y="209900"/>
            <a:ext cx="76529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</a:t>
            </a:r>
          </a:p>
          <a:p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content here: </a:t>
            </a:r>
          </a:p>
          <a:p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Metrics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Analysis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Assessment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Involved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366CA85-DC2D-0052-E8B5-1BF613EC7F3C}"/>
              </a:ext>
            </a:extLst>
          </p:cNvPr>
          <p:cNvSpPr/>
          <p:nvPr/>
        </p:nvSpPr>
        <p:spPr>
          <a:xfrm>
            <a:off x="3707283" y="240565"/>
            <a:ext cx="505098" cy="505098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1" name="Picture 90" descr="A white arrow in a bullseye&#10;&#10;Description automatically generated">
            <a:extLst>
              <a:ext uri="{FF2B5EF4-FFF2-40B4-BE49-F238E27FC236}">
                <a16:creationId xmlns:a16="http://schemas.microsoft.com/office/drawing/2014/main" id="{D886015A-C2B2-9017-D6DC-4C3DDC90F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361" y="309728"/>
            <a:ext cx="371546" cy="371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D4E38D-C2C5-14E2-03AF-957D4831CA9E}"/>
              </a:ext>
            </a:extLst>
          </p:cNvPr>
          <p:cNvSpPr txBox="1">
            <a:spLocks/>
          </p:cNvSpPr>
          <p:nvPr/>
        </p:nvSpPr>
        <p:spPr>
          <a:xfrm>
            <a:off x="4258985" y="3307178"/>
            <a:ext cx="61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FC11E61-9653-428A-D146-112A188C61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87647" y="3332710"/>
            <a:ext cx="344370" cy="344370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0FA0143-DF52-F7E8-0011-B04C745CBA12}"/>
              </a:ext>
            </a:extLst>
          </p:cNvPr>
          <p:cNvSpPr/>
          <p:nvPr/>
        </p:nvSpPr>
        <p:spPr>
          <a:xfrm>
            <a:off x="4283699" y="4570214"/>
            <a:ext cx="7545346" cy="103424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7DF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3F1AD9-21E9-2BA8-EF50-088A581A2D44}"/>
              </a:ext>
            </a:extLst>
          </p:cNvPr>
          <p:cNvSpPr/>
          <p:nvPr/>
        </p:nvSpPr>
        <p:spPr>
          <a:xfrm>
            <a:off x="4616834" y="4496562"/>
            <a:ext cx="254000" cy="25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364D2AE-F260-0884-4561-D4A23F139586}"/>
              </a:ext>
            </a:extLst>
          </p:cNvPr>
          <p:cNvSpPr/>
          <p:nvPr/>
        </p:nvSpPr>
        <p:spPr>
          <a:xfrm>
            <a:off x="6267340" y="4500259"/>
            <a:ext cx="254000" cy="25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B62998-2A5E-E85B-FCFE-B84A660631E1}"/>
              </a:ext>
            </a:extLst>
          </p:cNvPr>
          <p:cNvSpPr/>
          <p:nvPr/>
        </p:nvSpPr>
        <p:spPr>
          <a:xfrm>
            <a:off x="7917846" y="4496562"/>
            <a:ext cx="254000" cy="25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99D4079-123B-8D05-2062-46AC2A592A15}"/>
              </a:ext>
            </a:extLst>
          </p:cNvPr>
          <p:cNvSpPr/>
          <p:nvPr/>
        </p:nvSpPr>
        <p:spPr>
          <a:xfrm>
            <a:off x="9568352" y="4496562"/>
            <a:ext cx="254000" cy="25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18CE895-DE77-968A-078C-2699BCB85A12}"/>
              </a:ext>
            </a:extLst>
          </p:cNvPr>
          <p:cNvSpPr/>
          <p:nvPr/>
        </p:nvSpPr>
        <p:spPr>
          <a:xfrm>
            <a:off x="11220557" y="4518291"/>
            <a:ext cx="254000" cy="25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5825C9-459D-1F59-5B4B-B62AB63DEA6D}"/>
              </a:ext>
            </a:extLst>
          </p:cNvPr>
          <p:cNvSpPr txBox="1"/>
          <p:nvPr/>
        </p:nvSpPr>
        <p:spPr>
          <a:xfrm>
            <a:off x="9072167" y="3970048"/>
            <a:ext cx="1204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Q3’24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23F3E3-0741-CD93-11A0-F3AE0F8ECA50}"/>
              </a:ext>
            </a:extLst>
          </p:cNvPr>
          <p:cNvSpPr txBox="1"/>
          <p:nvPr/>
        </p:nvSpPr>
        <p:spPr>
          <a:xfrm>
            <a:off x="5894547" y="3974076"/>
            <a:ext cx="1204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Q1’24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7200B4-DC51-18E2-B4AD-0B3EC6D88549}"/>
              </a:ext>
            </a:extLst>
          </p:cNvPr>
          <p:cNvSpPr txBox="1"/>
          <p:nvPr/>
        </p:nvSpPr>
        <p:spPr>
          <a:xfrm>
            <a:off x="7483357" y="3974076"/>
            <a:ext cx="1204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Q2’24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3EC911-F47D-E6FC-AFC0-596A975E3C13}"/>
              </a:ext>
            </a:extLst>
          </p:cNvPr>
          <p:cNvSpPr txBox="1"/>
          <p:nvPr/>
        </p:nvSpPr>
        <p:spPr>
          <a:xfrm>
            <a:off x="10707730" y="3970048"/>
            <a:ext cx="1204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Q4‘25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2228ED-D8E7-BA68-4F58-E11AFA5C3D51}"/>
              </a:ext>
            </a:extLst>
          </p:cNvPr>
          <p:cNvSpPr txBox="1"/>
          <p:nvPr/>
        </p:nvSpPr>
        <p:spPr>
          <a:xfrm>
            <a:off x="4177616" y="4962136"/>
            <a:ext cx="1128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Start Date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EA7B02-8F68-699B-4438-B3C10D24D0B2}"/>
              </a:ext>
            </a:extLst>
          </p:cNvPr>
          <p:cNvSpPr txBox="1"/>
          <p:nvPr/>
        </p:nvSpPr>
        <p:spPr>
          <a:xfrm>
            <a:off x="5792236" y="4962136"/>
            <a:ext cx="1204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 1 Timeline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2A9235-C439-398F-27A8-C67CFF7F24D2}"/>
              </a:ext>
            </a:extLst>
          </p:cNvPr>
          <p:cNvSpPr txBox="1"/>
          <p:nvPr/>
        </p:nvSpPr>
        <p:spPr>
          <a:xfrm>
            <a:off x="7461382" y="4962136"/>
            <a:ext cx="1204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628" y="0"/>
            <a:ext cx="350108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F83D31-22C5-4FA9-AB79-E30A941F9514}"/>
              </a:ext>
            </a:extLst>
          </p:cNvPr>
          <p:cNvSpPr txBox="1"/>
          <p:nvPr/>
        </p:nvSpPr>
        <p:spPr>
          <a:xfrm>
            <a:off x="10745453" y="4962136"/>
            <a:ext cx="1204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C0C440-70F8-5FFE-8ACB-673A831DDCC2}"/>
              </a:ext>
            </a:extLst>
          </p:cNvPr>
          <p:cNvSpPr txBox="1"/>
          <p:nvPr/>
        </p:nvSpPr>
        <p:spPr>
          <a:xfrm>
            <a:off x="9093248" y="4962136"/>
            <a:ext cx="1204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B7C6B580-272E-0391-B73C-C4A2CF45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02252"/>
              </p:ext>
            </p:extLst>
          </p:nvPr>
        </p:nvGraphicFramePr>
        <p:xfrm>
          <a:off x="251282" y="209900"/>
          <a:ext cx="2994426" cy="11810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8918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64550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</a:tblGrid>
              <a:tr h="39718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100" dirty="0"/>
                        <a:t>Project Title:</a:t>
                      </a:r>
                      <a:endParaRPr lang="en-U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dirty="0"/>
                        <a:t>Title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91923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 smtClean="0"/>
                        <a:t>IT </a:t>
                      </a:r>
                      <a:r>
                        <a:rPr lang="en-US" sz="1100" kern="1200" dirty="0"/>
                        <a:t>Manager: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/>
                        <a:t>Name</a:t>
                      </a:r>
                      <a:endParaRPr lang="en-US" sz="1100" b="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91923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/>
                        <a:t>Date: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kern="1200" dirty="0" smtClean="0"/>
                        <a:t>Start Date</a:t>
                      </a:r>
                      <a:endParaRPr lang="en-US" sz="1100" b="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725700"/>
                  </a:ext>
                </a:extLst>
              </a:tr>
            </a:tbl>
          </a:graphicData>
        </a:graphic>
      </p:graphicFrame>
      <p:pic>
        <p:nvPicPr>
          <p:cNvPr id="89" name="Picture 88" descr="A white and black logo&#10;&#10;Description automatically generated">
            <a:extLst>
              <a:ext uri="{FF2B5EF4-FFF2-40B4-BE49-F238E27FC236}">
                <a16:creationId xmlns:a16="http://schemas.microsoft.com/office/drawing/2014/main" id="{744E25AD-78DA-08E6-2754-25A84F78AA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4440" y="1682304"/>
            <a:ext cx="392147" cy="39214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F3DAC1F-9F5B-124D-7C0C-FC158388F155}"/>
              </a:ext>
            </a:extLst>
          </p:cNvPr>
          <p:cNvSpPr txBox="1"/>
          <p:nvPr/>
        </p:nvSpPr>
        <p:spPr>
          <a:xfrm>
            <a:off x="672508" y="1565664"/>
            <a:ext cx="257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C0046E-B1CA-8979-7866-BEEF404766B6}"/>
              </a:ext>
            </a:extLst>
          </p:cNvPr>
          <p:cNvSpPr txBox="1"/>
          <p:nvPr/>
        </p:nvSpPr>
        <p:spPr>
          <a:xfrm>
            <a:off x="665349" y="3491844"/>
            <a:ext cx="2573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Scope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DBDABE2F-487A-D9E9-09A1-A9EB76E5368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599" y="3615656"/>
            <a:ext cx="390988" cy="3909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7EE99-11F1-D492-6CF5-CCBDCB925728}"/>
              </a:ext>
            </a:extLst>
          </p:cNvPr>
          <p:cNvSpPr txBox="1"/>
          <p:nvPr/>
        </p:nvSpPr>
        <p:spPr>
          <a:xfrm>
            <a:off x="672508" y="5048461"/>
            <a:ext cx="257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Overview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external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 fees.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C0D1000-8545-6CD4-008F-43290DD80DE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2757" y="5145896"/>
            <a:ext cx="390987" cy="39098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432751"/>
            <a:ext cx="12192000" cy="429491"/>
          </a:xfrm>
          <a:prstGeom prst="rect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5199" b="82431" l="16513" r="8650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64" t="6795" r="4748" b="9165"/>
          <a:stretch/>
        </p:blipFill>
        <p:spPr>
          <a:xfrm>
            <a:off x="4477791" y="3972168"/>
            <a:ext cx="568528" cy="54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5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132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PANDA</dc:creator>
  <cp:lastModifiedBy>PANDA</cp:lastModifiedBy>
  <cp:revision>5</cp:revision>
  <dcterms:created xsi:type="dcterms:W3CDTF">2024-11-17T07:18:16Z</dcterms:created>
  <dcterms:modified xsi:type="dcterms:W3CDTF">2024-11-17T08:31:52Z</dcterms:modified>
</cp:coreProperties>
</file>