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0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5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18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1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0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7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02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2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1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8C81A-C7B9-425E-B5D7-6578519C7726}" type="datetimeFigureOut">
              <a:rPr lang="en-US" smtClean="0"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7CB12-E099-441D-91C9-408208A0C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596958" y="1293779"/>
            <a:ext cx="8336604" cy="4192621"/>
          </a:xfrm>
          <a:custGeom>
            <a:avLst/>
            <a:gdLst/>
            <a:ahLst/>
            <a:cxnLst/>
            <a:rect l="l" t="t" r="r" b="b"/>
            <a:pathLst>
              <a:path w="8336604" h="4192621">
                <a:moveTo>
                  <a:pt x="698784" y="0"/>
                </a:moveTo>
                <a:lnTo>
                  <a:pt x="1520252" y="0"/>
                </a:lnTo>
                <a:lnTo>
                  <a:pt x="1411952" y="26799"/>
                </a:lnTo>
                <a:cubicBezTo>
                  <a:pt x="1363613" y="41827"/>
                  <a:pt x="1317546" y="59361"/>
                  <a:pt x="1273752" y="79398"/>
                </a:cubicBezTo>
                <a:cubicBezTo>
                  <a:pt x="1098575" y="159550"/>
                  <a:pt x="971737" y="270688"/>
                  <a:pt x="893238" y="412813"/>
                </a:cubicBezTo>
                <a:cubicBezTo>
                  <a:pt x="814739" y="554938"/>
                  <a:pt x="775489" y="779693"/>
                  <a:pt x="775489" y="1087079"/>
                </a:cubicBezTo>
                <a:cubicBezTo>
                  <a:pt x="775489" y="1300266"/>
                  <a:pt x="803171" y="1475442"/>
                  <a:pt x="858533" y="1612609"/>
                </a:cubicBezTo>
                <a:cubicBezTo>
                  <a:pt x="913895" y="1749776"/>
                  <a:pt x="983719" y="1857196"/>
                  <a:pt x="1068002" y="1934869"/>
                </a:cubicBezTo>
                <a:cubicBezTo>
                  <a:pt x="1152285" y="2012542"/>
                  <a:pt x="1324156" y="2137314"/>
                  <a:pt x="1583617" y="2309185"/>
                </a:cubicBezTo>
                <a:cubicBezTo>
                  <a:pt x="1843077" y="2479405"/>
                  <a:pt x="2005859" y="2600872"/>
                  <a:pt x="2071964" y="2673587"/>
                </a:cubicBezTo>
                <a:cubicBezTo>
                  <a:pt x="2136415" y="2746302"/>
                  <a:pt x="2168641" y="2900821"/>
                  <a:pt x="2168641" y="3137144"/>
                </a:cubicBezTo>
                <a:cubicBezTo>
                  <a:pt x="2168641" y="3244564"/>
                  <a:pt x="2151702" y="3325542"/>
                  <a:pt x="2117824" y="3380078"/>
                </a:cubicBezTo>
                <a:cubicBezTo>
                  <a:pt x="2083945" y="3434615"/>
                  <a:pt x="2032301" y="3461883"/>
                  <a:pt x="1962891" y="3461883"/>
                </a:cubicBezTo>
                <a:cubicBezTo>
                  <a:pt x="1893482" y="3461883"/>
                  <a:pt x="1845143" y="3440399"/>
                  <a:pt x="1817875" y="3397431"/>
                </a:cubicBezTo>
                <a:cubicBezTo>
                  <a:pt x="1790606" y="3354463"/>
                  <a:pt x="1776972" y="3257785"/>
                  <a:pt x="1776972" y="3107397"/>
                </a:cubicBezTo>
                <a:lnTo>
                  <a:pt x="1776972" y="2619050"/>
                </a:lnTo>
                <a:lnTo>
                  <a:pt x="807715" y="2619050"/>
                </a:lnTo>
                <a:lnTo>
                  <a:pt x="807715" y="2881816"/>
                </a:lnTo>
                <a:cubicBezTo>
                  <a:pt x="807715" y="3182591"/>
                  <a:pt x="838288" y="3414783"/>
                  <a:pt x="899435" y="3578392"/>
                </a:cubicBezTo>
                <a:cubicBezTo>
                  <a:pt x="960582" y="3742001"/>
                  <a:pt x="1089899" y="3876689"/>
                  <a:pt x="1287386" y="3982456"/>
                </a:cubicBezTo>
                <a:cubicBezTo>
                  <a:pt x="1484873" y="4088223"/>
                  <a:pt x="1723262" y="4141106"/>
                  <a:pt x="2002554" y="4141106"/>
                </a:cubicBezTo>
                <a:cubicBezTo>
                  <a:pt x="2257056" y="4141106"/>
                  <a:pt x="2480159" y="4095246"/>
                  <a:pt x="2671862" y="4003526"/>
                </a:cubicBezTo>
                <a:cubicBezTo>
                  <a:pt x="2863565" y="3911806"/>
                  <a:pt x="2992882" y="3798190"/>
                  <a:pt x="3059813" y="3662675"/>
                </a:cubicBezTo>
                <a:cubicBezTo>
                  <a:pt x="3126743" y="3527161"/>
                  <a:pt x="3160209" y="3316453"/>
                  <a:pt x="3160209" y="3030551"/>
                </a:cubicBezTo>
                <a:cubicBezTo>
                  <a:pt x="3160209" y="2637229"/>
                  <a:pt x="3099889" y="2352154"/>
                  <a:pt x="2979248" y="2175324"/>
                </a:cubicBezTo>
                <a:cubicBezTo>
                  <a:pt x="2858607" y="1998495"/>
                  <a:pt x="2566005" y="1772216"/>
                  <a:pt x="2101440" y="1496487"/>
                </a:cubicBezTo>
                <a:cubicBezTo>
                  <a:pt x="1939432" y="1400714"/>
                  <a:pt x="1841127" y="1318922"/>
                  <a:pt x="1806526" y="1251114"/>
                </a:cubicBezTo>
                <a:cubicBezTo>
                  <a:pt x="1770297" y="1183305"/>
                  <a:pt x="1752183" y="1082431"/>
                  <a:pt x="1752183" y="948492"/>
                </a:cubicBezTo>
                <a:cubicBezTo>
                  <a:pt x="1752183" y="844300"/>
                  <a:pt x="1768296" y="766569"/>
                  <a:pt x="1800522" y="715299"/>
                </a:cubicBezTo>
                <a:cubicBezTo>
                  <a:pt x="1832748" y="664030"/>
                  <a:pt x="1880261" y="638395"/>
                  <a:pt x="1943060" y="638395"/>
                </a:cubicBezTo>
                <a:cubicBezTo>
                  <a:pt x="2000901" y="638395"/>
                  <a:pt x="2042217" y="657400"/>
                  <a:pt x="2067006" y="695410"/>
                </a:cubicBezTo>
                <a:cubicBezTo>
                  <a:pt x="2091795" y="733420"/>
                  <a:pt x="2104190" y="821835"/>
                  <a:pt x="2104190" y="960654"/>
                </a:cubicBezTo>
                <a:lnTo>
                  <a:pt x="2104190" y="1258124"/>
                </a:lnTo>
                <a:lnTo>
                  <a:pt x="3073447" y="1258124"/>
                </a:lnTo>
                <a:lnTo>
                  <a:pt x="3073447" y="1099473"/>
                </a:lnTo>
                <a:cubicBezTo>
                  <a:pt x="3073447" y="780519"/>
                  <a:pt x="3042460" y="554524"/>
                  <a:pt x="2980487" y="421489"/>
                </a:cubicBezTo>
                <a:cubicBezTo>
                  <a:pt x="2918514" y="288454"/>
                  <a:pt x="2792089" y="178142"/>
                  <a:pt x="2601213" y="90554"/>
                </a:cubicBezTo>
                <a:cubicBezTo>
                  <a:pt x="2553494" y="68657"/>
                  <a:pt x="2503270" y="49497"/>
                  <a:pt x="2450541" y="33074"/>
                </a:cubicBezTo>
                <a:lnTo>
                  <a:pt x="2317061" y="0"/>
                </a:lnTo>
                <a:lnTo>
                  <a:pt x="7637820" y="0"/>
                </a:lnTo>
                <a:cubicBezTo>
                  <a:pt x="8023748" y="0"/>
                  <a:pt x="8336604" y="312856"/>
                  <a:pt x="8336604" y="698784"/>
                </a:cubicBezTo>
                <a:lnTo>
                  <a:pt x="8336604" y="3493837"/>
                </a:lnTo>
                <a:cubicBezTo>
                  <a:pt x="8336604" y="3879765"/>
                  <a:pt x="8023748" y="4192621"/>
                  <a:pt x="7637820" y="4192621"/>
                </a:cubicBezTo>
                <a:lnTo>
                  <a:pt x="698784" y="4192621"/>
                </a:lnTo>
                <a:cubicBezTo>
                  <a:pt x="312856" y="4192621"/>
                  <a:pt x="0" y="3879765"/>
                  <a:pt x="0" y="3493837"/>
                </a:cubicBezTo>
                <a:lnTo>
                  <a:pt x="0" y="698784"/>
                </a:lnTo>
                <a:cubicBezTo>
                  <a:pt x="0" y="312856"/>
                  <a:pt x="312856" y="0"/>
                  <a:pt x="698784" y="0"/>
                </a:cubicBezTo>
                <a:close/>
              </a:path>
            </a:pathLst>
          </a:cu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78750" y="1604108"/>
            <a:ext cx="32944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DauphinPlain"/>
              </a:rPr>
              <a:t>What is Lorem Ipsum1?</a:t>
            </a:r>
          </a:p>
          <a:p>
            <a:endParaRPr lang="en-US" dirty="0">
              <a:solidFill>
                <a:srgbClr val="000000"/>
              </a:solidFill>
              <a:latin typeface="DauphinPlain"/>
            </a:endParaRPr>
          </a:p>
          <a:p>
            <a:endParaRPr lang="en-US" b="0" i="0" dirty="0" smtClean="0">
              <a:solidFill>
                <a:srgbClr val="000000"/>
              </a:solidFill>
              <a:effectLst/>
              <a:latin typeface="DauphinPlain"/>
            </a:endParaRPr>
          </a:p>
          <a:p>
            <a:endParaRPr lang="en-US" b="0" i="0" dirty="0" smtClean="0">
              <a:solidFill>
                <a:srgbClr val="000000"/>
              </a:solidFill>
              <a:effectLst/>
              <a:latin typeface="DauphinPlain"/>
            </a:endParaRPr>
          </a:p>
          <a:p>
            <a:pPr algn="just"/>
            <a:r>
              <a:rPr lang="en-US" b="1" i="0" dirty="0" smtClean="0">
                <a:solidFill>
                  <a:srgbClr val="000000"/>
                </a:solidFill>
                <a:effectLst/>
                <a:latin typeface="Open Sans"/>
              </a:rPr>
              <a:t>Lorem Ipsum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Open Sans"/>
              </a:rPr>
              <a:t> is simply dummy text of the printing and typesetting industry. Lorem Ipsum has been the industry's standard dummy text ever since the 1500s, when an unknown printer took a galley of</a:t>
            </a:r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5130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14:prism isContent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596958" y="1293779"/>
            <a:ext cx="8336604" cy="4192621"/>
          </a:xfrm>
          <a:custGeom>
            <a:avLst/>
            <a:gdLst/>
            <a:ahLst/>
            <a:cxnLst/>
            <a:rect l="l" t="t" r="r" b="b"/>
            <a:pathLst>
              <a:path w="8336604" h="4192621">
                <a:moveTo>
                  <a:pt x="698784" y="0"/>
                </a:moveTo>
                <a:lnTo>
                  <a:pt x="1520252" y="0"/>
                </a:lnTo>
                <a:lnTo>
                  <a:pt x="1411952" y="26799"/>
                </a:lnTo>
                <a:cubicBezTo>
                  <a:pt x="1363613" y="41827"/>
                  <a:pt x="1317546" y="59361"/>
                  <a:pt x="1273752" y="79398"/>
                </a:cubicBezTo>
                <a:cubicBezTo>
                  <a:pt x="1098575" y="159550"/>
                  <a:pt x="971737" y="270688"/>
                  <a:pt x="893238" y="412813"/>
                </a:cubicBezTo>
                <a:cubicBezTo>
                  <a:pt x="814739" y="554938"/>
                  <a:pt x="775489" y="779693"/>
                  <a:pt x="775489" y="1087079"/>
                </a:cubicBezTo>
                <a:cubicBezTo>
                  <a:pt x="775489" y="1300266"/>
                  <a:pt x="803171" y="1475442"/>
                  <a:pt x="858533" y="1612609"/>
                </a:cubicBezTo>
                <a:cubicBezTo>
                  <a:pt x="913895" y="1749776"/>
                  <a:pt x="983719" y="1857196"/>
                  <a:pt x="1068002" y="1934869"/>
                </a:cubicBezTo>
                <a:cubicBezTo>
                  <a:pt x="1152285" y="2012542"/>
                  <a:pt x="1324156" y="2137314"/>
                  <a:pt x="1583617" y="2309185"/>
                </a:cubicBezTo>
                <a:cubicBezTo>
                  <a:pt x="1843077" y="2479405"/>
                  <a:pt x="2005859" y="2600872"/>
                  <a:pt x="2071964" y="2673587"/>
                </a:cubicBezTo>
                <a:cubicBezTo>
                  <a:pt x="2136415" y="2746302"/>
                  <a:pt x="2168641" y="2900821"/>
                  <a:pt x="2168641" y="3137144"/>
                </a:cubicBezTo>
                <a:cubicBezTo>
                  <a:pt x="2168641" y="3244564"/>
                  <a:pt x="2151702" y="3325542"/>
                  <a:pt x="2117824" y="3380078"/>
                </a:cubicBezTo>
                <a:cubicBezTo>
                  <a:pt x="2083945" y="3434615"/>
                  <a:pt x="2032301" y="3461883"/>
                  <a:pt x="1962891" y="3461883"/>
                </a:cubicBezTo>
                <a:cubicBezTo>
                  <a:pt x="1893482" y="3461883"/>
                  <a:pt x="1845143" y="3440399"/>
                  <a:pt x="1817875" y="3397431"/>
                </a:cubicBezTo>
                <a:cubicBezTo>
                  <a:pt x="1790606" y="3354463"/>
                  <a:pt x="1776972" y="3257785"/>
                  <a:pt x="1776972" y="3107397"/>
                </a:cubicBezTo>
                <a:lnTo>
                  <a:pt x="1776972" y="2619050"/>
                </a:lnTo>
                <a:lnTo>
                  <a:pt x="807715" y="2619050"/>
                </a:lnTo>
                <a:lnTo>
                  <a:pt x="807715" y="2881816"/>
                </a:lnTo>
                <a:cubicBezTo>
                  <a:pt x="807715" y="3182591"/>
                  <a:pt x="838288" y="3414783"/>
                  <a:pt x="899435" y="3578392"/>
                </a:cubicBezTo>
                <a:cubicBezTo>
                  <a:pt x="960582" y="3742001"/>
                  <a:pt x="1089899" y="3876689"/>
                  <a:pt x="1287386" y="3982456"/>
                </a:cubicBezTo>
                <a:cubicBezTo>
                  <a:pt x="1484873" y="4088223"/>
                  <a:pt x="1723262" y="4141106"/>
                  <a:pt x="2002554" y="4141106"/>
                </a:cubicBezTo>
                <a:cubicBezTo>
                  <a:pt x="2257056" y="4141106"/>
                  <a:pt x="2480159" y="4095246"/>
                  <a:pt x="2671862" y="4003526"/>
                </a:cubicBezTo>
                <a:cubicBezTo>
                  <a:pt x="2863565" y="3911806"/>
                  <a:pt x="2992882" y="3798190"/>
                  <a:pt x="3059813" y="3662675"/>
                </a:cubicBezTo>
                <a:cubicBezTo>
                  <a:pt x="3126743" y="3527161"/>
                  <a:pt x="3160209" y="3316453"/>
                  <a:pt x="3160209" y="3030551"/>
                </a:cubicBezTo>
                <a:cubicBezTo>
                  <a:pt x="3160209" y="2637229"/>
                  <a:pt x="3099889" y="2352154"/>
                  <a:pt x="2979248" y="2175324"/>
                </a:cubicBezTo>
                <a:cubicBezTo>
                  <a:pt x="2858607" y="1998495"/>
                  <a:pt x="2566005" y="1772216"/>
                  <a:pt x="2101440" y="1496487"/>
                </a:cubicBezTo>
                <a:cubicBezTo>
                  <a:pt x="1939432" y="1400714"/>
                  <a:pt x="1841127" y="1318922"/>
                  <a:pt x="1806526" y="1251114"/>
                </a:cubicBezTo>
                <a:cubicBezTo>
                  <a:pt x="1770297" y="1183305"/>
                  <a:pt x="1752183" y="1082431"/>
                  <a:pt x="1752183" y="948492"/>
                </a:cubicBezTo>
                <a:cubicBezTo>
                  <a:pt x="1752183" y="844300"/>
                  <a:pt x="1768296" y="766569"/>
                  <a:pt x="1800522" y="715299"/>
                </a:cubicBezTo>
                <a:cubicBezTo>
                  <a:pt x="1832748" y="664030"/>
                  <a:pt x="1880261" y="638395"/>
                  <a:pt x="1943060" y="638395"/>
                </a:cubicBezTo>
                <a:cubicBezTo>
                  <a:pt x="2000901" y="638395"/>
                  <a:pt x="2042217" y="657400"/>
                  <a:pt x="2067006" y="695410"/>
                </a:cubicBezTo>
                <a:cubicBezTo>
                  <a:pt x="2091795" y="733420"/>
                  <a:pt x="2104190" y="821835"/>
                  <a:pt x="2104190" y="960654"/>
                </a:cubicBezTo>
                <a:lnTo>
                  <a:pt x="2104190" y="1258124"/>
                </a:lnTo>
                <a:lnTo>
                  <a:pt x="3073447" y="1258124"/>
                </a:lnTo>
                <a:lnTo>
                  <a:pt x="3073447" y="1099473"/>
                </a:lnTo>
                <a:cubicBezTo>
                  <a:pt x="3073447" y="780519"/>
                  <a:pt x="3042460" y="554524"/>
                  <a:pt x="2980487" y="421489"/>
                </a:cubicBezTo>
                <a:cubicBezTo>
                  <a:pt x="2918514" y="288454"/>
                  <a:pt x="2792089" y="178142"/>
                  <a:pt x="2601213" y="90554"/>
                </a:cubicBezTo>
                <a:cubicBezTo>
                  <a:pt x="2553494" y="68657"/>
                  <a:pt x="2503270" y="49497"/>
                  <a:pt x="2450541" y="33074"/>
                </a:cubicBezTo>
                <a:lnTo>
                  <a:pt x="2317061" y="0"/>
                </a:lnTo>
                <a:lnTo>
                  <a:pt x="7637820" y="0"/>
                </a:lnTo>
                <a:cubicBezTo>
                  <a:pt x="8023748" y="0"/>
                  <a:pt x="8336604" y="312856"/>
                  <a:pt x="8336604" y="698784"/>
                </a:cubicBezTo>
                <a:lnTo>
                  <a:pt x="8336604" y="3493837"/>
                </a:lnTo>
                <a:cubicBezTo>
                  <a:pt x="8336604" y="3879765"/>
                  <a:pt x="8023748" y="4192621"/>
                  <a:pt x="7637820" y="4192621"/>
                </a:cubicBezTo>
                <a:lnTo>
                  <a:pt x="698784" y="4192621"/>
                </a:lnTo>
                <a:cubicBezTo>
                  <a:pt x="312856" y="4192621"/>
                  <a:pt x="0" y="3879765"/>
                  <a:pt x="0" y="3493837"/>
                </a:cubicBezTo>
                <a:lnTo>
                  <a:pt x="0" y="698784"/>
                </a:lnTo>
                <a:cubicBezTo>
                  <a:pt x="0" y="312856"/>
                  <a:pt x="312856" y="0"/>
                  <a:pt x="698784" y="0"/>
                </a:cubicBezTo>
                <a:close/>
              </a:path>
            </a:pathLst>
          </a:cu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78750" y="1604108"/>
            <a:ext cx="32944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uphinPlain"/>
                <a:ea typeface="+mn-ea"/>
                <a:cs typeface="+mn-cs"/>
              </a:rPr>
              <a:t>What is Lorem Ipsum2?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 is simply dummy text of the printing and typesetting industry. Lorem Ipsum has been the industry's standard dummy text ever since the 1500s, when an unknown printer took a galley of</a:t>
            </a:r>
          </a:p>
        </p:txBody>
      </p:sp>
    </p:spTree>
    <p:extLst>
      <p:ext uri="{BB962C8B-B14F-4D97-AF65-F5344CB8AC3E}">
        <p14:creationId xmlns:p14="http://schemas.microsoft.com/office/powerpoint/2010/main" val="50431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596958" y="1293779"/>
            <a:ext cx="8336604" cy="4192621"/>
          </a:xfrm>
          <a:custGeom>
            <a:avLst/>
            <a:gdLst/>
            <a:ahLst/>
            <a:cxnLst/>
            <a:rect l="l" t="t" r="r" b="b"/>
            <a:pathLst>
              <a:path w="8336604" h="4192621">
                <a:moveTo>
                  <a:pt x="698784" y="0"/>
                </a:moveTo>
                <a:lnTo>
                  <a:pt x="1520252" y="0"/>
                </a:lnTo>
                <a:lnTo>
                  <a:pt x="1411952" y="26799"/>
                </a:lnTo>
                <a:cubicBezTo>
                  <a:pt x="1363613" y="41827"/>
                  <a:pt x="1317546" y="59361"/>
                  <a:pt x="1273752" y="79398"/>
                </a:cubicBezTo>
                <a:cubicBezTo>
                  <a:pt x="1098575" y="159550"/>
                  <a:pt x="971737" y="270688"/>
                  <a:pt x="893238" y="412813"/>
                </a:cubicBezTo>
                <a:cubicBezTo>
                  <a:pt x="814739" y="554938"/>
                  <a:pt x="775489" y="779693"/>
                  <a:pt x="775489" y="1087079"/>
                </a:cubicBezTo>
                <a:cubicBezTo>
                  <a:pt x="775489" y="1300266"/>
                  <a:pt x="803171" y="1475442"/>
                  <a:pt x="858533" y="1612609"/>
                </a:cubicBezTo>
                <a:cubicBezTo>
                  <a:pt x="913895" y="1749776"/>
                  <a:pt x="983719" y="1857196"/>
                  <a:pt x="1068002" y="1934869"/>
                </a:cubicBezTo>
                <a:cubicBezTo>
                  <a:pt x="1152285" y="2012542"/>
                  <a:pt x="1324156" y="2137314"/>
                  <a:pt x="1583617" y="2309185"/>
                </a:cubicBezTo>
                <a:cubicBezTo>
                  <a:pt x="1843077" y="2479405"/>
                  <a:pt x="2005859" y="2600872"/>
                  <a:pt x="2071964" y="2673587"/>
                </a:cubicBezTo>
                <a:cubicBezTo>
                  <a:pt x="2136415" y="2746302"/>
                  <a:pt x="2168641" y="2900821"/>
                  <a:pt x="2168641" y="3137144"/>
                </a:cubicBezTo>
                <a:cubicBezTo>
                  <a:pt x="2168641" y="3244564"/>
                  <a:pt x="2151702" y="3325542"/>
                  <a:pt x="2117824" y="3380078"/>
                </a:cubicBezTo>
                <a:cubicBezTo>
                  <a:pt x="2083945" y="3434615"/>
                  <a:pt x="2032301" y="3461883"/>
                  <a:pt x="1962891" y="3461883"/>
                </a:cubicBezTo>
                <a:cubicBezTo>
                  <a:pt x="1893482" y="3461883"/>
                  <a:pt x="1845143" y="3440399"/>
                  <a:pt x="1817875" y="3397431"/>
                </a:cubicBezTo>
                <a:cubicBezTo>
                  <a:pt x="1790606" y="3354463"/>
                  <a:pt x="1776972" y="3257785"/>
                  <a:pt x="1776972" y="3107397"/>
                </a:cubicBezTo>
                <a:lnTo>
                  <a:pt x="1776972" y="2619050"/>
                </a:lnTo>
                <a:lnTo>
                  <a:pt x="807715" y="2619050"/>
                </a:lnTo>
                <a:lnTo>
                  <a:pt x="807715" y="2881816"/>
                </a:lnTo>
                <a:cubicBezTo>
                  <a:pt x="807715" y="3182591"/>
                  <a:pt x="838288" y="3414783"/>
                  <a:pt x="899435" y="3578392"/>
                </a:cubicBezTo>
                <a:cubicBezTo>
                  <a:pt x="960582" y="3742001"/>
                  <a:pt x="1089899" y="3876689"/>
                  <a:pt x="1287386" y="3982456"/>
                </a:cubicBezTo>
                <a:cubicBezTo>
                  <a:pt x="1484873" y="4088223"/>
                  <a:pt x="1723262" y="4141106"/>
                  <a:pt x="2002554" y="4141106"/>
                </a:cubicBezTo>
                <a:cubicBezTo>
                  <a:pt x="2257056" y="4141106"/>
                  <a:pt x="2480159" y="4095246"/>
                  <a:pt x="2671862" y="4003526"/>
                </a:cubicBezTo>
                <a:cubicBezTo>
                  <a:pt x="2863565" y="3911806"/>
                  <a:pt x="2992882" y="3798190"/>
                  <a:pt x="3059813" y="3662675"/>
                </a:cubicBezTo>
                <a:cubicBezTo>
                  <a:pt x="3126743" y="3527161"/>
                  <a:pt x="3160209" y="3316453"/>
                  <a:pt x="3160209" y="3030551"/>
                </a:cubicBezTo>
                <a:cubicBezTo>
                  <a:pt x="3160209" y="2637229"/>
                  <a:pt x="3099889" y="2352154"/>
                  <a:pt x="2979248" y="2175324"/>
                </a:cubicBezTo>
                <a:cubicBezTo>
                  <a:pt x="2858607" y="1998495"/>
                  <a:pt x="2566005" y="1772216"/>
                  <a:pt x="2101440" y="1496487"/>
                </a:cubicBezTo>
                <a:cubicBezTo>
                  <a:pt x="1939432" y="1400714"/>
                  <a:pt x="1841127" y="1318922"/>
                  <a:pt x="1806526" y="1251114"/>
                </a:cubicBezTo>
                <a:cubicBezTo>
                  <a:pt x="1770297" y="1183305"/>
                  <a:pt x="1752183" y="1082431"/>
                  <a:pt x="1752183" y="948492"/>
                </a:cubicBezTo>
                <a:cubicBezTo>
                  <a:pt x="1752183" y="844300"/>
                  <a:pt x="1768296" y="766569"/>
                  <a:pt x="1800522" y="715299"/>
                </a:cubicBezTo>
                <a:cubicBezTo>
                  <a:pt x="1832748" y="664030"/>
                  <a:pt x="1880261" y="638395"/>
                  <a:pt x="1943060" y="638395"/>
                </a:cubicBezTo>
                <a:cubicBezTo>
                  <a:pt x="2000901" y="638395"/>
                  <a:pt x="2042217" y="657400"/>
                  <a:pt x="2067006" y="695410"/>
                </a:cubicBezTo>
                <a:cubicBezTo>
                  <a:pt x="2091795" y="733420"/>
                  <a:pt x="2104190" y="821835"/>
                  <a:pt x="2104190" y="960654"/>
                </a:cubicBezTo>
                <a:lnTo>
                  <a:pt x="2104190" y="1258124"/>
                </a:lnTo>
                <a:lnTo>
                  <a:pt x="3073447" y="1258124"/>
                </a:lnTo>
                <a:lnTo>
                  <a:pt x="3073447" y="1099473"/>
                </a:lnTo>
                <a:cubicBezTo>
                  <a:pt x="3073447" y="780519"/>
                  <a:pt x="3042460" y="554524"/>
                  <a:pt x="2980487" y="421489"/>
                </a:cubicBezTo>
                <a:cubicBezTo>
                  <a:pt x="2918514" y="288454"/>
                  <a:pt x="2792089" y="178142"/>
                  <a:pt x="2601213" y="90554"/>
                </a:cubicBezTo>
                <a:cubicBezTo>
                  <a:pt x="2553494" y="68657"/>
                  <a:pt x="2503270" y="49497"/>
                  <a:pt x="2450541" y="33074"/>
                </a:cubicBezTo>
                <a:lnTo>
                  <a:pt x="2317061" y="0"/>
                </a:lnTo>
                <a:lnTo>
                  <a:pt x="7637820" y="0"/>
                </a:lnTo>
                <a:cubicBezTo>
                  <a:pt x="8023748" y="0"/>
                  <a:pt x="8336604" y="312856"/>
                  <a:pt x="8336604" y="698784"/>
                </a:cubicBezTo>
                <a:lnTo>
                  <a:pt x="8336604" y="3493837"/>
                </a:lnTo>
                <a:cubicBezTo>
                  <a:pt x="8336604" y="3879765"/>
                  <a:pt x="8023748" y="4192621"/>
                  <a:pt x="7637820" y="4192621"/>
                </a:cubicBezTo>
                <a:lnTo>
                  <a:pt x="698784" y="4192621"/>
                </a:lnTo>
                <a:cubicBezTo>
                  <a:pt x="312856" y="4192621"/>
                  <a:pt x="0" y="3879765"/>
                  <a:pt x="0" y="3493837"/>
                </a:cubicBezTo>
                <a:lnTo>
                  <a:pt x="0" y="698784"/>
                </a:lnTo>
                <a:cubicBezTo>
                  <a:pt x="0" y="312856"/>
                  <a:pt x="312856" y="0"/>
                  <a:pt x="698784" y="0"/>
                </a:cubicBezTo>
                <a:close/>
              </a:path>
            </a:pathLst>
          </a:cu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78750" y="1604108"/>
            <a:ext cx="32944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uphinPlain"/>
                <a:ea typeface="+mn-ea"/>
                <a:cs typeface="+mn-cs"/>
              </a:rPr>
              <a:t>What is Lorem Ipsum3?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 is simply dummy text of the printing and typesetting industry. Lorem Ipsum has been the industry's standard dummy text ever since the 1500s, when an unknown printer took a galley of</a:t>
            </a:r>
          </a:p>
        </p:txBody>
      </p:sp>
    </p:spTree>
    <p:extLst>
      <p:ext uri="{BB962C8B-B14F-4D97-AF65-F5344CB8AC3E}">
        <p14:creationId xmlns:p14="http://schemas.microsoft.com/office/powerpoint/2010/main" val="1652667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596958" y="1293779"/>
            <a:ext cx="8336604" cy="4192621"/>
          </a:xfrm>
          <a:custGeom>
            <a:avLst/>
            <a:gdLst/>
            <a:ahLst/>
            <a:cxnLst/>
            <a:rect l="l" t="t" r="r" b="b"/>
            <a:pathLst>
              <a:path w="8336604" h="4192621">
                <a:moveTo>
                  <a:pt x="698784" y="0"/>
                </a:moveTo>
                <a:lnTo>
                  <a:pt x="1520252" y="0"/>
                </a:lnTo>
                <a:lnTo>
                  <a:pt x="1411952" y="26799"/>
                </a:lnTo>
                <a:cubicBezTo>
                  <a:pt x="1363613" y="41827"/>
                  <a:pt x="1317546" y="59361"/>
                  <a:pt x="1273752" y="79398"/>
                </a:cubicBezTo>
                <a:cubicBezTo>
                  <a:pt x="1098575" y="159550"/>
                  <a:pt x="971737" y="270688"/>
                  <a:pt x="893238" y="412813"/>
                </a:cubicBezTo>
                <a:cubicBezTo>
                  <a:pt x="814739" y="554938"/>
                  <a:pt x="775489" y="779693"/>
                  <a:pt x="775489" y="1087079"/>
                </a:cubicBezTo>
                <a:cubicBezTo>
                  <a:pt x="775489" y="1300266"/>
                  <a:pt x="803171" y="1475442"/>
                  <a:pt x="858533" y="1612609"/>
                </a:cubicBezTo>
                <a:cubicBezTo>
                  <a:pt x="913895" y="1749776"/>
                  <a:pt x="983719" y="1857196"/>
                  <a:pt x="1068002" y="1934869"/>
                </a:cubicBezTo>
                <a:cubicBezTo>
                  <a:pt x="1152285" y="2012542"/>
                  <a:pt x="1324156" y="2137314"/>
                  <a:pt x="1583617" y="2309185"/>
                </a:cubicBezTo>
                <a:cubicBezTo>
                  <a:pt x="1843077" y="2479405"/>
                  <a:pt x="2005859" y="2600872"/>
                  <a:pt x="2071964" y="2673587"/>
                </a:cubicBezTo>
                <a:cubicBezTo>
                  <a:pt x="2136415" y="2746302"/>
                  <a:pt x="2168641" y="2900821"/>
                  <a:pt x="2168641" y="3137144"/>
                </a:cubicBezTo>
                <a:cubicBezTo>
                  <a:pt x="2168641" y="3244564"/>
                  <a:pt x="2151702" y="3325542"/>
                  <a:pt x="2117824" y="3380078"/>
                </a:cubicBezTo>
                <a:cubicBezTo>
                  <a:pt x="2083945" y="3434615"/>
                  <a:pt x="2032301" y="3461883"/>
                  <a:pt x="1962891" y="3461883"/>
                </a:cubicBezTo>
                <a:cubicBezTo>
                  <a:pt x="1893482" y="3461883"/>
                  <a:pt x="1845143" y="3440399"/>
                  <a:pt x="1817875" y="3397431"/>
                </a:cubicBezTo>
                <a:cubicBezTo>
                  <a:pt x="1790606" y="3354463"/>
                  <a:pt x="1776972" y="3257785"/>
                  <a:pt x="1776972" y="3107397"/>
                </a:cubicBezTo>
                <a:lnTo>
                  <a:pt x="1776972" y="2619050"/>
                </a:lnTo>
                <a:lnTo>
                  <a:pt x="807715" y="2619050"/>
                </a:lnTo>
                <a:lnTo>
                  <a:pt x="807715" y="2881816"/>
                </a:lnTo>
                <a:cubicBezTo>
                  <a:pt x="807715" y="3182591"/>
                  <a:pt x="838288" y="3414783"/>
                  <a:pt x="899435" y="3578392"/>
                </a:cubicBezTo>
                <a:cubicBezTo>
                  <a:pt x="960582" y="3742001"/>
                  <a:pt x="1089899" y="3876689"/>
                  <a:pt x="1287386" y="3982456"/>
                </a:cubicBezTo>
                <a:cubicBezTo>
                  <a:pt x="1484873" y="4088223"/>
                  <a:pt x="1723262" y="4141106"/>
                  <a:pt x="2002554" y="4141106"/>
                </a:cubicBezTo>
                <a:cubicBezTo>
                  <a:pt x="2257056" y="4141106"/>
                  <a:pt x="2480159" y="4095246"/>
                  <a:pt x="2671862" y="4003526"/>
                </a:cubicBezTo>
                <a:cubicBezTo>
                  <a:pt x="2863565" y="3911806"/>
                  <a:pt x="2992882" y="3798190"/>
                  <a:pt x="3059813" y="3662675"/>
                </a:cubicBezTo>
                <a:cubicBezTo>
                  <a:pt x="3126743" y="3527161"/>
                  <a:pt x="3160209" y="3316453"/>
                  <a:pt x="3160209" y="3030551"/>
                </a:cubicBezTo>
                <a:cubicBezTo>
                  <a:pt x="3160209" y="2637229"/>
                  <a:pt x="3099889" y="2352154"/>
                  <a:pt x="2979248" y="2175324"/>
                </a:cubicBezTo>
                <a:cubicBezTo>
                  <a:pt x="2858607" y="1998495"/>
                  <a:pt x="2566005" y="1772216"/>
                  <a:pt x="2101440" y="1496487"/>
                </a:cubicBezTo>
                <a:cubicBezTo>
                  <a:pt x="1939432" y="1400714"/>
                  <a:pt x="1841127" y="1318922"/>
                  <a:pt x="1806526" y="1251114"/>
                </a:cubicBezTo>
                <a:cubicBezTo>
                  <a:pt x="1770297" y="1183305"/>
                  <a:pt x="1752183" y="1082431"/>
                  <a:pt x="1752183" y="948492"/>
                </a:cubicBezTo>
                <a:cubicBezTo>
                  <a:pt x="1752183" y="844300"/>
                  <a:pt x="1768296" y="766569"/>
                  <a:pt x="1800522" y="715299"/>
                </a:cubicBezTo>
                <a:cubicBezTo>
                  <a:pt x="1832748" y="664030"/>
                  <a:pt x="1880261" y="638395"/>
                  <a:pt x="1943060" y="638395"/>
                </a:cubicBezTo>
                <a:cubicBezTo>
                  <a:pt x="2000901" y="638395"/>
                  <a:pt x="2042217" y="657400"/>
                  <a:pt x="2067006" y="695410"/>
                </a:cubicBezTo>
                <a:cubicBezTo>
                  <a:pt x="2091795" y="733420"/>
                  <a:pt x="2104190" y="821835"/>
                  <a:pt x="2104190" y="960654"/>
                </a:cubicBezTo>
                <a:lnTo>
                  <a:pt x="2104190" y="1258124"/>
                </a:lnTo>
                <a:lnTo>
                  <a:pt x="3073447" y="1258124"/>
                </a:lnTo>
                <a:lnTo>
                  <a:pt x="3073447" y="1099473"/>
                </a:lnTo>
                <a:cubicBezTo>
                  <a:pt x="3073447" y="780519"/>
                  <a:pt x="3042460" y="554524"/>
                  <a:pt x="2980487" y="421489"/>
                </a:cubicBezTo>
                <a:cubicBezTo>
                  <a:pt x="2918514" y="288454"/>
                  <a:pt x="2792089" y="178142"/>
                  <a:pt x="2601213" y="90554"/>
                </a:cubicBezTo>
                <a:cubicBezTo>
                  <a:pt x="2553494" y="68657"/>
                  <a:pt x="2503270" y="49497"/>
                  <a:pt x="2450541" y="33074"/>
                </a:cubicBezTo>
                <a:lnTo>
                  <a:pt x="2317061" y="0"/>
                </a:lnTo>
                <a:lnTo>
                  <a:pt x="7637820" y="0"/>
                </a:lnTo>
                <a:cubicBezTo>
                  <a:pt x="8023748" y="0"/>
                  <a:pt x="8336604" y="312856"/>
                  <a:pt x="8336604" y="698784"/>
                </a:cubicBezTo>
                <a:lnTo>
                  <a:pt x="8336604" y="3493837"/>
                </a:lnTo>
                <a:cubicBezTo>
                  <a:pt x="8336604" y="3879765"/>
                  <a:pt x="8023748" y="4192621"/>
                  <a:pt x="7637820" y="4192621"/>
                </a:cubicBezTo>
                <a:lnTo>
                  <a:pt x="698784" y="4192621"/>
                </a:lnTo>
                <a:cubicBezTo>
                  <a:pt x="312856" y="4192621"/>
                  <a:pt x="0" y="3879765"/>
                  <a:pt x="0" y="3493837"/>
                </a:cubicBezTo>
                <a:lnTo>
                  <a:pt x="0" y="698784"/>
                </a:lnTo>
                <a:cubicBezTo>
                  <a:pt x="0" y="312856"/>
                  <a:pt x="312856" y="0"/>
                  <a:pt x="698784" y="0"/>
                </a:cubicBezTo>
                <a:close/>
              </a:path>
            </a:pathLst>
          </a:cu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78750" y="1604108"/>
            <a:ext cx="32944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uphinPlain"/>
                <a:ea typeface="+mn-ea"/>
                <a:cs typeface="+mn-cs"/>
              </a:rPr>
              <a:t>What is Lorem Ipsum4?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auphinPlai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 is simply dummy text of the printing and typesetting industry. Lorem Ipsum has been the industry's standard dummy text ever since the 1500s, when an unknown printer took a galley of</a:t>
            </a:r>
          </a:p>
        </p:txBody>
      </p:sp>
    </p:spTree>
    <p:extLst>
      <p:ext uri="{BB962C8B-B14F-4D97-AF65-F5344CB8AC3E}">
        <p14:creationId xmlns:p14="http://schemas.microsoft.com/office/powerpoint/2010/main" val="3796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DauphinPlain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PANDA</dc:creator>
  <cp:lastModifiedBy>PANDA</cp:lastModifiedBy>
  <cp:revision>2</cp:revision>
  <dcterms:created xsi:type="dcterms:W3CDTF">2025-01-11T13:35:54Z</dcterms:created>
  <dcterms:modified xsi:type="dcterms:W3CDTF">2025-01-11T13:46:07Z</dcterms:modified>
</cp:coreProperties>
</file>