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7" r:id="rId2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31DF"/>
    <a:srgbClr val="F11AF6"/>
    <a:srgbClr val="41CF9F"/>
    <a:srgbClr val="674890"/>
    <a:srgbClr val="B0348C"/>
    <a:srgbClr val="624481"/>
    <a:srgbClr val="E8E8E8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24"/>
  </p:normalViewPr>
  <p:slideViewPr>
    <p:cSldViewPr>
      <p:cViewPr>
        <p:scale>
          <a:sx n="72" d="100"/>
          <a:sy n="72" d="100"/>
        </p:scale>
        <p:origin x="888" y="30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3/8/2025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D21D1-52E2-420B-B491-CFF6D7BB79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3259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3887117"/>
            <a:ext cx="10360501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4399020"/>
            <a:ext cx="8532178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3/8/2025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14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58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22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1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3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7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9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49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81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</p:spPr>
        <p:txBody>
          <a:bodyPr vert="horz" lIns="0" tIns="60949" rIns="0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138425"/>
            <a:ext cx="10969943" cy="4987739"/>
          </a:xfrm>
          <a:prstGeom prst="rect">
            <a:avLst/>
          </a:prstGeom>
        </p:spPr>
        <p:txBody>
          <a:bodyPr vert="horz" lIns="0" tIns="60949" rIns="0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3/8/2025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42534-4D1C-40C3-9C6B-33918798D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48" y="130564"/>
            <a:ext cx="10969943" cy="711081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accent4"/>
                </a:solidFill>
                <a:latin typeface="+mn-lt"/>
              </a:rPr>
              <a:t>INFOGRAPHIC SLIDE</a:t>
            </a:r>
            <a:endParaRPr lang="en-IN" b="1" dirty="0"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053852" y="1484784"/>
            <a:ext cx="3200400" cy="4206240"/>
          </a:xfrm>
          <a:prstGeom prst="roundRect">
            <a:avLst>
              <a:gd name="adj" fmla="val 67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ounded Rectangle 54"/>
          <p:cNvSpPr/>
          <p:nvPr/>
        </p:nvSpPr>
        <p:spPr>
          <a:xfrm>
            <a:off x="4798268" y="1484784"/>
            <a:ext cx="3200400" cy="4206240"/>
          </a:xfrm>
          <a:prstGeom prst="roundRect">
            <a:avLst>
              <a:gd name="adj" fmla="val 6709"/>
            </a:avLst>
          </a:prstGeom>
          <a:solidFill>
            <a:srgbClr val="F11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>
            <a:off x="8542684" y="1484784"/>
            <a:ext cx="3200400" cy="4206240"/>
          </a:xfrm>
          <a:prstGeom prst="roundRect">
            <a:avLst>
              <a:gd name="adj" fmla="val 6709"/>
            </a:avLst>
          </a:prstGeom>
          <a:solidFill>
            <a:srgbClr val="563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969976" y="980728"/>
            <a:ext cx="1368152" cy="1296144"/>
          </a:xfrm>
          <a:prstGeom prst="ellipse">
            <a:avLst/>
          </a:prstGeom>
          <a:solidFill>
            <a:srgbClr val="41C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5714392" y="980728"/>
            <a:ext cx="1368152" cy="1296144"/>
          </a:xfrm>
          <a:prstGeom prst="ellipse">
            <a:avLst/>
          </a:prstGeom>
          <a:solidFill>
            <a:srgbClr val="F11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9488374" y="980728"/>
            <a:ext cx="1368152" cy="1296144"/>
          </a:xfrm>
          <a:prstGeom prst="ellipse">
            <a:avLst/>
          </a:prstGeom>
          <a:solidFill>
            <a:srgbClr val="563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454882" y="2457406"/>
            <a:ext cx="239833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Open Sans"/>
              </a:rPr>
              <a:t>Lorem Ipsum</a:t>
            </a:r>
            <a:r>
              <a:rPr lang="en-US" sz="1600" dirty="0">
                <a:solidFill>
                  <a:schemeClr val="bg1"/>
                </a:solidFill>
                <a:latin typeface="Open Sans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 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9046740" y="2550099"/>
            <a:ext cx="239833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Open Sans"/>
              </a:rPr>
              <a:t>Lorem Ipsum</a:t>
            </a:r>
            <a:r>
              <a:rPr lang="en-US" sz="1600" dirty="0">
                <a:solidFill>
                  <a:schemeClr val="bg1"/>
                </a:solidFill>
                <a:latin typeface="Open Sans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 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5351698" y="2566487"/>
            <a:ext cx="239833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Open Sans"/>
              </a:rPr>
              <a:t>Lorem Ipsum</a:t>
            </a:r>
            <a:r>
              <a:rPr lang="en-US" sz="1600" dirty="0">
                <a:solidFill>
                  <a:schemeClr val="bg1"/>
                </a:solidFill>
                <a:latin typeface="Open Sans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 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19" y="1275436"/>
            <a:ext cx="621769" cy="621769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1999" y="1275435"/>
            <a:ext cx="621769" cy="621769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980" y="1275436"/>
            <a:ext cx="621769" cy="621769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5225574" y="2001151"/>
            <a:ext cx="23983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Open Sans"/>
              </a:rPr>
              <a:t>ADD HEADING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1454881" y="2001151"/>
            <a:ext cx="23983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Open Sans"/>
              </a:rPr>
              <a:t>ADD HEADING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8973280" y="2003429"/>
            <a:ext cx="23983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Open Sans"/>
              </a:rPr>
              <a:t>ADD HEADING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65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nfographic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CD141"/>
      </a:accent1>
      <a:accent2>
        <a:srgbClr val="41CF9F"/>
      </a:accent2>
      <a:accent3>
        <a:srgbClr val="3FD1E0"/>
      </a:accent3>
      <a:accent4>
        <a:srgbClr val="4382DB"/>
      </a:accent4>
      <a:accent5>
        <a:srgbClr val="3F5D93"/>
      </a:accent5>
      <a:accent6>
        <a:srgbClr val="A5A5A5"/>
      </a:accent6>
      <a:hlink>
        <a:srgbClr val="0000FF"/>
      </a:hlink>
      <a:folHlink>
        <a:srgbClr val="800080"/>
      </a:folHlink>
    </a:clrScheme>
    <a:fontScheme name="Custom 2">
      <a:majorFont>
        <a:latin typeface="Calibr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5496</TotalTime>
  <Words>15</Words>
  <Application>Microsoft Office PowerPoint</Application>
  <PresentationFormat>Custom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</vt:lpstr>
      <vt:lpstr>Segoe UI</vt:lpstr>
      <vt:lpstr>Office Theme</vt:lpstr>
      <vt:lpstr>INFOGRAPHIC SLIDE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6-Item Horizontal Infographic PowerPoint Template</dc:title>
  <dc:creator>Julian</dc:creator>
  <cp:lastModifiedBy>PANDA</cp:lastModifiedBy>
  <cp:revision>110</cp:revision>
  <dcterms:created xsi:type="dcterms:W3CDTF">2013-09-12T13:05:01Z</dcterms:created>
  <dcterms:modified xsi:type="dcterms:W3CDTF">2025-03-08T09:04:06Z</dcterms:modified>
</cp:coreProperties>
</file>